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332" r:id="rId2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1" autoAdjust="0"/>
    <p:restoredTop sz="82262" autoAdjust="0"/>
  </p:normalViewPr>
  <p:slideViewPr>
    <p:cSldViewPr snapToGrid="0" snapToObjects="1">
      <p:cViewPr>
        <p:scale>
          <a:sx n="130" d="100"/>
          <a:sy n="130" d="100"/>
        </p:scale>
        <p:origin x="-1122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16" y="-90"/>
      </p:cViewPr>
      <p:guideLst>
        <p:guide orient="horz" pos="2927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2473" tIns="46237" rIns="92473" bIns="4623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2473" tIns="46237" rIns="92473" bIns="4623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C71960F-581F-4B46-86AA-7C03D2CA5596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2473" tIns="46237" rIns="92473" bIns="4623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2473" tIns="46237" rIns="92473" bIns="4623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0CA5FC-7E9A-4AA9-A2AA-7C1C7FEFE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851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2076" tIns="46037" rIns="92076" bIns="46037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2076" tIns="46037" rIns="92076" bIns="46037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0251443-605F-4A36-8FBB-1F75973E6B46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9788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76" tIns="46037" rIns="92076" bIns="4603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4838"/>
            <a:ext cx="5607050" cy="4184650"/>
          </a:xfrm>
          <a:prstGeom prst="rect">
            <a:avLst/>
          </a:prstGeom>
        </p:spPr>
        <p:txBody>
          <a:bodyPr vert="horz" lIns="92076" tIns="46037" rIns="92076" bIns="46037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2076" tIns="46037" rIns="92076" bIns="46037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2076" tIns="46037" rIns="92076" bIns="46037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B91964-0A8C-44AE-9E1E-C9C22F3E51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6259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BBA6BC-2C07-4BC7-ABA0-DF0B310F656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E4DE8-6D19-4317-8869-6A1498482E5F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8A68A-0ED6-4B9E-999F-FC59BC31EA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043A4-EA0B-4517-B3D4-1F10A355BCEC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4F957-898A-4305-9CB2-085B9AA72F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C0AD2-61A8-4040-ACD1-3F9FEA267F1D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39D68-B49A-4FA3-B773-BF6A9A4BF6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8DA8E-5E2E-4178-8D4A-56C22BA9915A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F5B41-2011-4B0B-A162-815998B01C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B9365-EDBF-4BE4-B5C8-968E8E8B7D2C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00190-F1DC-4893-A25F-41CFFF4B32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9DF4E-68CD-4057-9664-2D246762B9B7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E0DAE-7C5A-4A03-81BD-4AC181AAB9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7226D-27AE-4AA9-A264-7217832E80F4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202A7-9343-4097-965A-36569E151F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936E1-296C-418C-9730-A6E600B141AA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9D122-4632-46D7-B8BA-B3CFB8921D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C3B3E-075C-41DA-91AB-28F38F5663B3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3B04F-D47A-4171-A0AC-7F476EDD9D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4CDFF-0A7B-49D9-B2C2-5AF89D7CEA91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6C75C-65FE-41C9-8661-9B8533E26F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58FE9-6E3D-4F76-B373-E0ECACC18B6E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733D-5ACF-49CE-964B-730BC3143C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140B2A6-1D83-4E67-BA39-5D4776A516D3}" type="datetimeFigureOut">
              <a:rPr lang="en-US"/>
              <a:pPr>
                <a:defRPr/>
              </a:pPr>
              <a:t>7/16/2014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B889A4C-82F4-493E-BD39-F2003794FD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83350" y="430817"/>
            <a:ext cx="1703388" cy="11906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TextBox 5"/>
          <p:cNvSpPr txBox="1">
            <a:spLocks noChangeArrowheads="1"/>
          </p:cNvSpPr>
          <p:nvPr/>
        </p:nvSpPr>
        <p:spPr bwMode="auto">
          <a:xfrm>
            <a:off x="215900" y="241300"/>
            <a:ext cx="5930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 Black" pitchFamily="34" charset="0"/>
              </a:rPr>
              <a:t>Southern </a:t>
            </a:r>
            <a:r>
              <a:rPr lang="en-US" sz="1600" b="1" dirty="0">
                <a:solidFill>
                  <a:srgbClr val="002060"/>
                </a:solidFill>
                <a:latin typeface="Arial Black" pitchFamily="34" charset="0"/>
              </a:rPr>
              <a:t>Tier Energy </a:t>
            </a:r>
            <a:r>
              <a:rPr lang="en-US" sz="1600" b="1" dirty="0" smtClean="0">
                <a:solidFill>
                  <a:srgbClr val="002060"/>
                </a:solidFill>
                <a:latin typeface="Arial Black" pitchFamily="34" charset="0"/>
              </a:rPr>
              <a:t>Production: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rgbClr val="002060"/>
                </a:solidFill>
                <a:latin typeface="Arial Black" pitchFamily="34" charset="0"/>
              </a:rPr>
              <a:t>Powering Up Middle School Writers to Learn about Their Communities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5901" y="1256963"/>
            <a:ext cx="797083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002060"/>
                </a:solidFill>
                <a:latin typeface="Arial Black" pitchFamily="34" charset="0"/>
              </a:rPr>
              <a:t>Dr</a:t>
            </a:r>
            <a:r>
              <a:rPr lang="en-US" sz="1400" b="1" dirty="0">
                <a:solidFill>
                  <a:srgbClr val="002060"/>
                </a:solidFill>
                <a:latin typeface="Arial Black" pitchFamily="34" charset="0"/>
              </a:rPr>
              <a:t>. Kathleen Magiera &amp; Dr. Jennifer Moon Ro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002060"/>
                </a:solidFill>
                <a:latin typeface="Arial Black" pitchFamily="34" charset="0"/>
              </a:rPr>
              <a:t>The State University of New York at Fredonia</a:t>
            </a:r>
            <a:endParaRPr lang="en-US" sz="14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2060"/>
                </a:solidFill>
                <a:latin typeface="Arial Black" pitchFamily="34" charset="0"/>
              </a:rPr>
              <a:t>Dr. Barbara Chorzempa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2060"/>
                </a:solidFill>
                <a:latin typeface="Arial Black" pitchFamily="34" charset="0"/>
              </a:rPr>
              <a:t>SUNY New </a:t>
            </a:r>
            <a:r>
              <a:rPr lang="en-US" sz="1400" b="1" dirty="0" smtClean="0">
                <a:solidFill>
                  <a:srgbClr val="002060"/>
                </a:solidFill>
                <a:latin typeface="Arial Black" pitchFamily="34" charset="0"/>
              </a:rPr>
              <a:t>Paltz</a:t>
            </a:r>
            <a:endParaRPr lang="en-US" sz="1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rgbClr val="002060"/>
                </a:solidFill>
                <a:latin typeface="Arial Black" pitchFamily="34" charset="0"/>
              </a:rPr>
              <a:t>Dr</a:t>
            </a:r>
            <a:r>
              <a:rPr lang="en-US" sz="1400" b="1" dirty="0">
                <a:solidFill>
                  <a:srgbClr val="002060"/>
                </a:solidFill>
                <a:latin typeface="Arial Black" pitchFamily="34" charset="0"/>
              </a:rPr>
              <a:t>. Mary Kay Szwejbka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2060"/>
                </a:solidFill>
                <a:latin typeface="Arial Black" pitchFamily="34" charset="0"/>
              </a:rPr>
              <a:t>Jamestown Community </a:t>
            </a:r>
            <a:r>
              <a:rPr lang="en-US" sz="1400" b="1" dirty="0" smtClean="0">
                <a:solidFill>
                  <a:srgbClr val="002060"/>
                </a:solidFill>
                <a:latin typeface="Arial Black" pitchFamily="34" charset="0"/>
              </a:rPr>
              <a:t>College</a:t>
            </a:r>
            <a:endParaRPr lang="en-US" sz="1400" b="1" dirty="0">
              <a:solidFill>
                <a:srgbClr val="002060"/>
              </a:solidFill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>
              <a:solidFill>
                <a:schemeClr val="tx2"/>
              </a:solidFill>
              <a:latin typeface="Arial Black" panose="020B0A040201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PROJECT OVERVIEW: Develop a grant to enhance interdisciplinary </a:t>
            </a:r>
            <a:r>
              <a:rPr lang="en-US" sz="1400" dirty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writing skills of middle school students in the Southern </a:t>
            </a:r>
            <a:r>
              <a:rPr lang="en-US" sz="1400" dirty="0" smtClean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Tier with a STEM emphasis.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1400" dirty="0">
              <a:solidFill>
                <a:srgbClr val="FF0000"/>
              </a:solidFill>
              <a:latin typeface="Arial Black" panose="020B0A040201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June 12, </a:t>
            </a:r>
            <a:r>
              <a:rPr lang="en-US" sz="1400" dirty="0" smtClean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2014:  SUNY </a:t>
            </a:r>
            <a:r>
              <a:rPr lang="en-US" sz="1400" dirty="0" smtClean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faculty </a:t>
            </a:r>
            <a:r>
              <a:rPr lang="en-US" sz="1400" dirty="0" smtClean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Persell Middle School teachers met face-to-face at Jamestown Community College to assess the teacher needs and begin preliminary planning.</a:t>
            </a:r>
            <a:endParaRPr lang="en-US" sz="1400" dirty="0" smtClean="0">
              <a:solidFill>
                <a:srgbClr val="FF0000"/>
              </a:solidFill>
              <a:latin typeface="Arial Black" panose="020B0A040201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1400" dirty="0" smtClean="0">
              <a:solidFill>
                <a:srgbClr val="FF0000"/>
              </a:solidFill>
              <a:latin typeface="Arial Black" panose="020B0A040201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400" dirty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July 16, </a:t>
            </a:r>
            <a:r>
              <a:rPr lang="en-US" sz="1400" dirty="0" smtClean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2014:  Follow-up hybrid meeting </a:t>
            </a:r>
            <a:r>
              <a:rPr lang="en-US" sz="1400" dirty="0" smtClean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with SUNY faculty, Persell Middle School teachers and Erie 1 BOCES WNYRIC staff to develop a digital platform to support interdisciplinary writing instruction.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en-US" sz="1400" dirty="0">
              <a:solidFill>
                <a:srgbClr val="FF0000"/>
              </a:solidFill>
              <a:latin typeface="Arial Black" panose="020B0A040201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July 24, 2014:  Scheduled face-to-face meeting at Erie 1 WNYRIC BOCES to view live demonstration of the digital platform – remote participants will view Skype.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/>
                </a:solidFill>
                <a:latin typeface="Arial Black" panose="020B0A040201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</a:t>
            </a:r>
            <a:endParaRPr lang="en-US" dirty="0">
              <a:solidFill>
                <a:schemeClr val="tx2"/>
              </a:solidFill>
              <a:latin typeface="Arial Black" panose="020B0A04020102020204" pitchFamily="34" charset="0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2879</TotalTime>
  <Words>163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3_Office Theme</vt:lpstr>
      <vt:lpstr>PowerPoint Presentation</vt:lpstr>
    </vt:vector>
  </TitlesOfParts>
  <Company>The State University of New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Schillinger</dc:creator>
  <cp:lastModifiedBy>SUNY Fredonia</cp:lastModifiedBy>
  <cp:revision>292</cp:revision>
  <dcterms:created xsi:type="dcterms:W3CDTF">2012-09-27T02:49:45Z</dcterms:created>
  <dcterms:modified xsi:type="dcterms:W3CDTF">2014-07-16T18:03:45Z</dcterms:modified>
</cp:coreProperties>
</file>